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57" r:id="rId5"/>
    <p:sldId id="258" r:id="rId6"/>
    <p:sldId id="262" r:id="rId7"/>
    <p:sldId id="263" r:id="rId8"/>
    <p:sldId id="260" r:id="rId9"/>
    <p:sldId id="265" r:id="rId10"/>
    <p:sldId id="26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0033-DC46-4CDD-BE94-9C2BF888BF1F}" type="datetimeFigureOut">
              <a:rPr lang="pt-BR" smtClean="0"/>
              <a:t>06/08/2012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8265-F8E8-49AE-9851-F1A72766D8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0033-DC46-4CDD-BE94-9C2BF888BF1F}" type="datetimeFigureOut">
              <a:rPr lang="pt-BR" smtClean="0"/>
              <a:t>06/08/2012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8265-F8E8-49AE-9851-F1A72766D8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0033-DC46-4CDD-BE94-9C2BF888BF1F}" type="datetimeFigureOut">
              <a:rPr lang="pt-BR" smtClean="0"/>
              <a:t>06/08/2012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8265-F8E8-49AE-9851-F1A72766D8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0033-DC46-4CDD-BE94-9C2BF888BF1F}" type="datetimeFigureOut">
              <a:rPr lang="pt-BR" smtClean="0"/>
              <a:t>06/08/2012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8265-F8E8-49AE-9851-F1A72766D8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0033-DC46-4CDD-BE94-9C2BF888BF1F}" type="datetimeFigureOut">
              <a:rPr lang="pt-BR" smtClean="0"/>
              <a:t>06/08/2012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8265-F8E8-49AE-9851-F1A72766D8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0033-DC46-4CDD-BE94-9C2BF888BF1F}" type="datetimeFigureOut">
              <a:rPr lang="pt-BR" smtClean="0"/>
              <a:t>06/08/2012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8265-F8E8-49AE-9851-F1A72766D8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0033-DC46-4CDD-BE94-9C2BF888BF1F}" type="datetimeFigureOut">
              <a:rPr lang="pt-BR" smtClean="0"/>
              <a:t>06/08/2012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8265-F8E8-49AE-9851-F1A72766D8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0033-DC46-4CDD-BE94-9C2BF888BF1F}" type="datetimeFigureOut">
              <a:rPr lang="pt-BR" smtClean="0"/>
              <a:t>06/08/2012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8265-F8E8-49AE-9851-F1A72766D8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0033-DC46-4CDD-BE94-9C2BF888BF1F}" type="datetimeFigureOut">
              <a:rPr lang="pt-BR" smtClean="0"/>
              <a:t>06/08/2012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8265-F8E8-49AE-9851-F1A72766D8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0033-DC46-4CDD-BE94-9C2BF888BF1F}" type="datetimeFigureOut">
              <a:rPr lang="pt-BR" smtClean="0"/>
              <a:t>06/08/2012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8265-F8E8-49AE-9851-F1A72766D8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60033-DC46-4CDD-BE94-9C2BF888BF1F}" type="datetimeFigureOut">
              <a:rPr lang="pt-BR" smtClean="0"/>
              <a:t>06/08/2012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8265-F8E8-49AE-9851-F1A72766D8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60033-DC46-4CDD-BE94-9C2BF888BF1F}" type="datetimeFigureOut">
              <a:rPr lang="pt-BR" smtClean="0"/>
              <a:t>06/08/2012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88265-F8E8-49AE-9851-F1A72766D87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Sem. Marcos Santos. 4. </a:t>
            </a:r>
            <a:r>
              <a:rPr lang="en-US" dirty="0" err="1" smtClean="0"/>
              <a:t>Teologia</a:t>
            </a:r>
            <a:endParaRPr lang="pt-BR" dirty="0"/>
          </a:p>
        </p:txBody>
      </p:sp>
      <p:pic>
        <p:nvPicPr>
          <p:cNvPr id="4" name="Espaço Reservado para Conteúdo 3" descr="modal-198x300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95736" y="1628800"/>
            <a:ext cx="4543375" cy="4723662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Marcos Evangelista</a:t>
            </a:r>
            <a:endParaRPr lang="pt-BR" dirty="0"/>
          </a:p>
        </p:txBody>
      </p:sp>
      <p:pic>
        <p:nvPicPr>
          <p:cNvPr id="4" name="Espaço Reservado para Conteúdo 3" descr="Marco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484784"/>
            <a:ext cx="7128792" cy="518457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9000"/>
            <a:lum/>
          </a:blip>
          <a:srcRect/>
          <a:stretch>
            <a:fillRect t="-38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se </a:t>
            </a:r>
            <a:r>
              <a:rPr lang="en-US" dirty="0" err="1" smtClean="0"/>
              <a:t>situar</a:t>
            </a:r>
            <a:r>
              <a:rPr lang="en-US" dirty="0" smtClean="0"/>
              <a:t>…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Evangelho</a:t>
            </a:r>
            <a:r>
              <a:rPr lang="en-US" dirty="0" smtClean="0"/>
              <a:t> de Marcos, é o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antigo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? </a:t>
            </a:r>
          </a:p>
          <a:p>
            <a:endParaRPr lang="en-US" dirty="0"/>
          </a:p>
          <a:p>
            <a:r>
              <a:rPr lang="en-US" dirty="0" err="1" smtClean="0"/>
              <a:t>Porque</a:t>
            </a:r>
            <a:r>
              <a:rPr lang="en-US" dirty="0" smtClean="0"/>
              <a:t> o </a:t>
            </a:r>
            <a:r>
              <a:rPr lang="en-US" dirty="0" err="1" smtClean="0"/>
              <a:t>Evangelho</a:t>
            </a:r>
            <a:r>
              <a:rPr lang="en-US" dirty="0" smtClean="0"/>
              <a:t> de Marcos, tem o </a:t>
            </a:r>
            <a:r>
              <a:rPr lang="en-US" dirty="0" err="1" smtClean="0"/>
              <a:t>leão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símbolo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err="1" smtClean="0"/>
              <a:t>Quem</a:t>
            </a:r>
            <a:r>
              <a:rPr lang="en-US" dirty="0" smtClean="0"/>
              <a:t> é Marcos? </a:t>
            </a:r>
            <a:endParaRPr lang="en-US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6000"/>
            <a:lum/>
          </a:blip>
          <a:srcRect/>
          <a:stretch>
            <a:fillRect t="-4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PADRES DA IGREJA.</a:t>
            </a:r>
            <a:endParaRPr lang="pt-BR" b="1" dirty="0"/>
          </a:p>
        </p:txBody>
      </p:sp>
      <p:pic>
        <p:nvPicPr>
          <p:cNvPr id="4" name="Espaço Reservado para Conteúdo 3" descr="Image6733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79712" y="1484784"/>
            <a:ext cx="5472607" cy="518362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016223"/>
          </a:xfrm>
        </p:spPr>
        <p:txBody>
          <a:bodyPr/>
          <a:lstStyle/>
          <a:p>
            <a:r>
              <a:rPr lang="en-US" b="1" dirty="0" smtClean="0"/>
              <a:t>TEMA</a:t>
            </a:r>
            <a:br>
              <a:rPr lang="en-US" b="1" dirty="0" smtClean="0"/>
            </a:br>
            <a:r>
              <a:rPr lang="en-US" b="1" u="sng" dirty="0" smtClean="0"/>
              <a:t>Romper com </a:t>
            </a:r>
            <a:r>
              <a:rPr lang="en-US" b="1" u="sng" dirty="0" err="1" smtClean="0"/>
              <a:t>os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grandes</a:t>
            </a:r>
            <a:r>
              <a:rPr lang="en-US" b="1" u="sng" dirty="0"/>
              <a:t> </a:t>
            </a:r>
            <a:endParaRPr lang="pt-BR" b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Cresce</a:t>
            </a:r>
            <a:r>
              <a:rPr lang="en-US" sz="4800" dirty="0" smtClean="0">
                <a:solidFill>
                  <a:srgbClr val="FF0000"/>
                </a:solidFill>
              </a:rPr>
              <a:t> a </a:t>
            </a:r>
            <a:r>
              <a:rPr lang="en-US" sz="4800" dirty="0" err="1" smtClean="0">
                <a:solidFill>
                  <a:srgbClr val="FF0000"/>
                </a:solidFill>
              </a:rPr>
              <a:t>luz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escura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da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cruz</a:t>
            </a:r>
            <a:r>
              <a:rPr lang="en-US" sz="4800" dirty="0" smtClean="0">
                <a:solidFill>
                  <a:srgbClr val="FF0000"/>
                </a:solidFill>
              </a:rPr>
              <a:t>.</a:t>
            </a:r>
            <a:endParaRPr lang="pt-BR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12, 28-40</a:t>
            </a:r>
            <a:endParaRPr lang="pt-BR" dirty="0"/>
          </a:p>
        </p:txBody>
      </p:sp>
      <p:pic>
        <p:nvPicPr>
          <p:cNvPr id="4" name="Espaço Reservado para Conteúdo 3" descr="tabua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1362184"/>
            <a:ext cx="6840760" cy="505520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considerações</a:t>
            </a:r>
            <a:r>
              <a:rPr lang="en-US" dirty="0" smtClean="0"/>
              <a:t> </a:t>
            </a:r>
            <a:r>
              <a:rPr lang="en-US" dirty="0" err="1" smtClean="0"/>
              <a:t>anteriores</a:t>
            </a:r>
            <a:r>
              <a:rPr lang="en-US" dirty="0" smtClean="0"/>
              <a:t>…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Mc 11, 1-11 –</a:t>
            </a:r>
          </a:p>
          <a:p>
            <a:pPr>
              <a:buNone/>
            </a:pPr>
            <a:r>
              <a:rPr lang="en-US" dirty="0" smtClean="0"/>
              <a:t> ENTRADA DE JESUS EM JERUSALÉM </a:t>
            </a:r>
          </a:p>
          <a:p>
            <a:endParaRPr lang="en-US" dirty="0" smtClean="0"/>
          </a:p>
          <a:p>
            <a:r>
              <a:rPr lang="en-US" dirty="0" smtClean="0"/>
              <a:t>Mc 11, 12-26	</a:t>
            </a:r>
          </a:p>
          <a:p>
            <a:pPr>
              <a:buNone/>
            </a:pPr>
            <a:r>
              <a:rPr lang="en-US" dirty="0" smtClean="0"/>
              <a:t>JESUS ROMPE COM O TEMPLO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Mc 11, 27 a 12, 12</a:t>
            </a:r>
          </a:p>
          <a:p>
            <a:pPr>
              <a:buNone/>
            </a:pPr>
            <a:r>
              <a:rPr lang="en-US" dirty="0" smtClean="0"/>
              <a:t>JESUS ROMPE COM OS SUMOS SACERDOTES, ESCRIBAS E ANCIAOS. </a:t>
            </a:r>
          </a:p>
          <a:p>
            <a:r>
              <a:rPr lang="en-US" dirty="0" smtClean="0"/>
              <a:t>Mc 12, 13-17</a:t>
            </a:r>
          </a:p>
          <a:p>
            <a:pPr>
              <a:buNone/>
            </a:pPr>
            <a:r>
              <a:rPr lang="en-US" dirty="0" smtClean="0"/>
              <a:t>JESUS ROMPE COM OS FARISEUS E  HERODIANOS.	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OUTRAS CONSIDERAÇÕES.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 12, 18-27</a:t>
            </a:r>
          </a:p>
          <a:p>
            <a:pPr>
              <a:buNone/>
            </a:pPr>
            <a:r>
              <a:rPr lang="en-US" dirty="0" smtClean="0"/>
              <a:t>JESUS ROMPE COM OS SADUCEUS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Mc 12, 28-40</a:t>
            </a:r>
          </a:p>
          <a:p>
            <a:pPr>
              <a:buNone/>
            </a:pPr>
            <a:r>
              <a:rPr lang="en-US" dirty="0" smtClean="0"/>
              <a:t>JESUS ROMPE COM OS ESCRIBAS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en-US" dirty="0" err="1" smtClean="0"/>
              <a:t>Quais</a:t>
            </a:r>
            <a:r>
              <a:rPr lang="en-US" dirty="0" smtClean="0"/>
              <a:t> as </a:t>
            </a:r>
            <a:r>
              <a:rPr lang="en-US" dirty="0" err="1" smtClean="0"/>
              <a:t>mudanças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já</a:t>
            </a:r>
            <a:r>
              <a:rPr lang="en-US" dirty="0" smtClean="0"/>
              <a:t> fez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causa</a:t>
            </a:r>
            <a:r>
              <a:rPr lang="en-US" dirty="0" smtClean="0"/>
              <a:t> do </a:t>
            </a:r>
            <a:r>
              <a:rPr lang="en-US" dirty="0" err="1" smtClean="0"/>
              <a:t>evangelho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fácil</a:t>
            </a:r>
            <a:r>
              <a:rPr lang="en-US" dirty="0" smtClean="0"/>
              <a:t>? </a:t>
            </a:r>
            <a:r>
              <a:rPr lang="en-US" dirty="0" err="1" smtClean="0"/>
              <a:t>Sofreu</a:t>
            </a:r>
            <a:r>
              <a:rPr lang="en-US" dirty="0" smtClean="0"/>
              <a:t> </a:t>
            </a:r>
            <a:r>
              <a:rPr lang="en-US" dirty="0" err="1" smtClean="0"/>
              <a:t>muito</a:t>
            </a:r>
            <a:r>
              <a:rPr lang="en-US" dirty="0" smtClean="0"/>
              <a:t>? 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8000"/>
            <a:lum/>
          </a:blip>
          <a:srcRect/>
          <a:stretch>
            <a:fillRect t="-38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Quais</a:t>
            </a:r>
            <a:r>
              <a:rPr lang="en-US" dirty="0" smtClean="0"/>
              <a:t> as </a:t>
            </a:r>
            <a:r>
              <a:rPr lang="en-US" dirty="0" err="1" smtClean="0"/>
              <a:t>mudanças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aconteceram</a:t>
            </a:r>
            <a:r>
              <a:rPr lang="en-US" dirty="0" smtClean="0"/>
              <a:t> e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acontecendo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Igreja</a:t>
            </a:r>
            <a:r>
              <a:rPr lang="en-US" dirty="0" smtClean="0"/>
              <a:t>? É </a:t>
            </a:r>
            <a:r>
              <a:rPr lang="en-US" dirty="0" err="1" smtClean="0"/>
              <a:t>fácil</a:t>
            </a:r>
            <a:r>
              <a:rPr lang="en-US" dirty="0" smtClean="0"/>
              <a:t> </a:t>
            </a:r>
            <a:r>
              <a:rPr lang="en-US" dirty="0" err="1" smtClean="0"/>
              <a:t>aceitar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128</Words>
  <Application>Microsoft Office PowerPoint</Application>
  <PresentationFormat>Apresentação na tela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Sem. Marcos Santos. 4. Teologia</vt:lpstr>
      <vt:lpstr>Para se situar…</vt:lpstr>
      <vt:lpstr>PADRES DA IGREJA.</vt:lpstr>
      <vt:lpstr>TEMA Romper com os grandes </vt:lpstr>
      <vt:lpstr>Mc 12, 28-40</vt:lpstr>
      <vt:lpstr>Algumas considerações anteriores…</vt:lpstr>
      <vt:lpstr>OUTRAS CONSIDERAÇÕES.</vt:lpstr>
      <vt:lpstr>Quais as mudanças que você já fez na sua vida por causa do evangelho?  Foi fácil? Sofreu muito? </vt:lpstr>
      <vt:lpstr>.</vt:lpstr>
      <vt:lpstr>Marcos Evangelista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ESCOLA DA PALAVRA. SANTO ALBERTO MAGNO.</dc:title>
  <dc:creator>Acer</dc:creator>
  <cp:lastModifiedBy>Acer</cp:lastModifiedBy>
  <cp:revision>7</cp:revision>
  <dcterms:created xsi:type="dcterms:W3CDTF">2012-08-06T21:13:29Z</dcterms:created>
  <dcterms:modified xsi:type="dcterms:W3CDTF">2012-08-06T22:02:32Z</dcterms:modified>
</cp:coreProperties>
</file>